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3" r:id="rId3"/>
    <p:sldId id="268" r:id="rId4"/>
    <p:sldId id="277" r:id="rId5"/>
    <p:sldId id="270" r:id="rId6"/>
    <p:sldId id="265" r:id="rId7"/>
    <p:sldId id="261" r:id="rId8"/>
    <p:sldId id="262" r:id="rId9"/>
    <p:sldId id="269" r:id="rId10"/>
    <p:sldId id="271" r:id="rId11"/>
    <p:sldId id="274" r:id="rId12"/>
    <p:sldId id="272" r:id="rId13"/>
    <p:sldId id="273" r:id="rId14"/>
    <p:sldId id="275" r:id="rId15"/>
    <p:sldId id="276" r:id="rId16"/>
    <p:sldId id="278" r:id="rId17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8148B"/>
    <a:srgbClr val="2BA551"/>
    <a:srgbClr val="910F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>
        <p:scale>
          <a:sx n="66" d="100"/>
          <a:sy n="66" d="100"/>
        </p:scale>
        <p:origin x="-154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05.03.2017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94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/>
              <a:pPr/>
              <a:t>5/15/2009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17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C4C067DE-9302-48C9-A36D-3C29C11DA533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BDF32084-7119-4B51-8C94-4623CB31246C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37D1D903-A860-4307-A0A9-39CD62CD25B1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061CEBA1-6534-4239-B262-6714E12A6904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F78E9E44-00BE-4825-B717-B0FC489A7546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CE20C07-99F6-4C21-83D6-AD9DC03676D7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DE69EED5-2A6E-4CF3-9ABB-32B140022850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6011EF4E-EA00-41EB-ADA0-65E3AD78FBB9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40DB7E10-A375-41EC-AD94-56CC3674563B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BF892AB2-2290-4D52-B057-57EFE37D7110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818B6208-936F-4C9B-9F4E-5D0A72C71047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ADD9F862-D01A-48E4-8471-7766902C5846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30B748BC-3AE6-44F4-A4B5-4F259376CA72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95FFA-D926-4ACE-8F73-9418D6A1DEE9}" type="datetime1">
              <a:rPr kumimoji="0" lang="ru-RU" smtClean="0"/>
              <a:pPr/>
              <a:t>05.03.2017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AC072-BB7F-4258-BB2F-D9B84433D04B}" type="datetime1">
              <a:rPr kumimoji="0" lang="ru-RU" smtClean="0"/>
              <a:pPr/>
              <a:t>05.03.2017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7BF5ECC6-1A80-4F7E-A94C-0F4D0517EDBA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2BE43E96-F7E7-480E-94E9-E9BEF6503311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C6E5C960-3DC8-4A5B-B995-507E479C52D9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73DD8FC8-FE51-4401-BF55-F28FA5558664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200F35C1-8021-4ED5-A301-B1EDBAC53A7E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8EF18EAD-96FD-4869-B1F7-EE6834473A43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7841F7DA-6D1D-46C8-A36E-FC52E58B60FA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www.ZHARAR.com</a:t>
            </a:r>
            <a:endParaRPr kumimoji="0" lang="ru-RU"/>
          </a:p>
        </p:txBody>
      </p:sp>
    </p:spTree>
  </p:cSld>
  <p:clrMapOvr>
    <a:masterClrMapping/>
  </p:clrMapOvr>
  <p:transition spd="slow" advClick="0" advTm="1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E124DC15-0E81-4946-8DBE-5368AF441DC9}" type="datetime1">
              <a:rPr kumimoji="0" lang="ru-RU" smtClean="0">
                <a:solidFill>
                  <a:schemeClr val="bg1"/>
                </a:solidFill>
              </a:rPr>
              <a:pPr algn="r"/>
              <a:t>05.03.2017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r>
              <a:rPr kumimoji="0" lang="en-US" smtClean="0">
                <a:solidFill>
                  <a:schemeClr val="bg1"/>
                </a:solidFill>
              </a:rPr>
              <a:t>www.ZHARAR.com</a:t>
            </a:r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 advClick="0" advTm="17000"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0;&#1086;&#1082;&#1077;\audio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jpeg"/><Relationship Id="rId7" Type="http://schemas.openxmlformats.org/officeDocument/2006/relationships/hyperlink" Target="8%20&#1084;&#1072;&#1088;&#1090;.pptx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7.jpeg"/><Relationship Id="rId11" Type="http://schemas.openxmlformats.org/officeDocument/2006/relationships/image" Target="../media/image60.jpeg"/><Relationship Id="rId5" Type="http://schemas.openxmlformats.org/officeDocument/2006/relationships/hyperlink" Target="8%20&#1084;&#1072;&#1088;&#1090;%20&#1082;.pptx" TargetMode="External"/><Relationship Id="rId10" Type="http://schemas.openxmlformats.org/officeDocument/2006/relationships/image" Target="../media/image59.jpeg"/><Relationship Id="rId4" Type="http://schemas.openxmlformats.org/officeDocument/2006/relationships/image" Target="../media/image56.jpeg"/><Relationship Id="rId9" Type="http://schemas.openxmlformats.org/officeDocument/2006/relationships/hyperlink" Target="8%20&#1084;&#1072;&#1088;&#1090;%20&#1072;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9031"/>
            <a:ext cx="6858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наурыз – нәзік жандылар мерекесі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7504" y="5467350"/>
            <a:ext cx="8794042" cy="1238250"/>
          </a:xfrm>
        </p:spPr>
        <p:txBody>
          <a:bodyPr/>
          <a:lstStyle/>
          <a:p>
            <a:pPr algn="ctr"/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Әлем шаттық пен сұлулыққа толатын күн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6" y="228600"/>
            <a:ext cx="7910264" cy="5936704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Осы бір көгілдір көйлек киген мерекеде өздеріңізге не тілесек те жарасады... </a:t>
            </a:r>
          </a:p>
          <a:p>
            <a:r>
              <a:rPr lang="kk-KZ" b="1" dirty="0" smtClean="0">
                <a:solidFill>
                  <a:srgbClr val="C00000"/>
                </a:solidFill>
              </a:rPr>
              <a:t>Әлемнің бар асылын, байлығын, қуанышын </a:t>
            </a:r>
          </a:p>
          <a:p>
            <a:r>
              <a:rPr lang="kk-KZ" b="1" dirty="0" smtClean="0">
                <a:solidFill>
                  <a:srgbClr val="C00000"/>
                </a:solidFill>
              </a:rPr>
              <a:t>тілейміз! Ауырмаңыздар, </a:t>
            </a:r>
          </a:p>
          <a:p>
            <a:r>
              <a:rPr lang="kk-KZ" b="1" dirty="0" smtClean="0">
                <a:solidFill>
                  <a:srgbClr val="C00000"/>
                </a:solidFill>
              </a:rPr>
              <a:t>шаршамаңыздар! </a:t>
            </a:r>
          </a:p>
          <a:p>
            <a:r>
              <a:rPr lang="kk-KZ" b="1" dirty="0">
                <a:solidFill>
                  <a:srgbClr val="C00000"/>
                </a:solidFill>
              </a:rPr>
              <a:t>С</a:t>
            </a:r>
            <a:r>
              <a:rPr lang="kk-KZ" b="1" dirty="0" smtClean="0">
                <a:solidFill>
                  <a:srgbClr val="C00000"/>
                </a:solidFill>
              </a:rPr>
              <a:t>әттілікке жеткен әр ер адамның</a:t>
            </a:r>
          </a:p>
          <a:p>
            <a:r>
              <a:rPr lang="kk-KZ" b="1" dirty="0" smtClean="0">
                <a:solidFill>
                  <a:srgbClr val="C00000"/>
                </a:solidFill>
              </a:rPr>
              <a:t>артында мықты әйел тұрады.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8194" name="Picture 2" descr="C:\Users\komp\Desktop\Коке\SAM_0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3211109" cy="42814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8576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4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 тілі - қазақтың ана тілі,</a:t>
            </a:r>
          </a:p>
          <a:p>
            <a:r>
              <a:rPr sz="24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Бірақ оған адам аз бас иетін.</a:t>
            </a:r>
          </a:p>
          <a:p>
            <a:r>
              <a:rPr sz="24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Қазақ тілі - қазақтың дара тілі,</a:t>
            </a:r>
          </a:p>
          <a:p>
            <a:r>
              <a:rPr sz="24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Кейбіреулер түсінбес қасиетін.</a:t>
            </a:r>
            <a:endParaRPr sz="2400" b="1" i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1840"/>
      </p:ext>
    </p:ext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9218" name="Picture 2" descr="C:\Users\komp\Desktop\Коке\SAM_0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5"/>
            <a:ext cx="2928958" cy="390527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14282" y="4429132"/>
            <a:ext cx="8358246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sz="24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дни сомнений, во дни тягостных раздумий о судьбах моей родины, — ты один мне поддержка и опора, о великий, могучий, правдивый и свободный русский язык! Не будь тебя — как не впасть в отчаяние при виде всего, что совершается дома? Но нельзя верить, чтобы такой язык не был дан великому народу!</a:t>
            </a:r>
          </a:p>
          <a:p>
            <a:r>
              <a:rPr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9" name="Picture 3" descr="C:\Users\komp\Desktop\Коке\SAM_08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00042"/>
            <a:ext cx="2735890" cy="3786214"/>
          </a:xfrm>
          <a:prstGeom prst="rect">
            <a:avLst/>
          </a:prstGeom>
          <a:noFill/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r="10223"/>
          <a:stretch>
            <a:fillRect/>
          </a:stretch>
        </p:blipFill>
        <p:spPr>
          <a:xfrm rot="5400000">
            <a:off x="2536030" y="1250128"/>
            <a:ext cx="3786188" cy="2286016"/>
          </a:xfrm>
        </p:spPr>
      </p:pic>
    </p:spTree>
    <p:extLst>
      <p:ext uri="{BB962C8B-B14F-4D97-AF65-F5344CB8AC3E}">
        <p14:creationId xmlns:p14="http://schemas.microsoft.com/office/powerpoint/2010/main" val="3070888120"/>
      </p:ext>
    </p:ext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kk-KZ" sz="3600" b="1" i="1" dirty="0" smtClean="0">
                <a:solidFill>
                  <a:srgbClr val="2BA551"/>
                </a:solidFill>
                <a:latin typeface="Times New Roman" pitchFamily="18" charset="0"/>
                <a:cs typeface="Times New Roman" pitchFamily="18" charset="0"/>
              </a:rPr>
              <a:t>8 наурыз мерекесі құтты болсын!!!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0" y="6037955"/>
            <a:ext cx="2419350" cy="80962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dirty="0" smtClean="0"/>
              <a:t>www.ZHARAR.com</a:t>
            </a:r>
            <a:endParaRPr kumimoji="0" lang="ru-RU" dirty="0"/>
          </a:p>
        </p:txBody>
      </p:sp>
      <p:pic>
        <p:nvPicPr>
          <p:cNvPr id="10242" name="Picture 2" descr="C:\Users\komp\Desktop\Коке\SAM_0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2303858" cy="30718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3" name="Picture 3" descr="C:\Users\komp\Desktop\Коке\SAM_0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54104"/>
            <a:ext cx="2214578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0" name="Picture 2" descr="C:\Users\Пользователь\Desktop\Коке\20160901_1115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6" r="50000" b="36508"/>
          <a:stretch/>
        </p:blipFill>
        <p:spPr bwMode="auto">
          <a:xfrm>
            <a:off x="3071034" y="188640"/>
            <a:ext cx="1933014" cy="30625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1067"/>
      </p:ext>
    </p:ext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5576" y="764704"/>
            <a:ext cx="6480720" cy="5936704"/>
          </a:xfrm>
        </p:spPr>
        <p:txBody>
          <a:bodyPr>
            <a:normAutofit/>
          </a:bodyPr>
          <a:lstStyle/>
          <a:p>
            <a:endParaRPr lang="kk-KZ" dirty="0" smtClean="0">
              <a:solidFill>
                <a:schemeClr val="accent4"/>
              </a:solidFill>
            </a:endParaRPr>
          </a:p>
          <a:p>
            <a:endParaRPr lang="kk-KZ" dirty="0">
              <a:solidFill>
                <a:schemeClr val="accent4"/>
              </a:solidFill>
            </a:endParaRPr>
          </a:p>
          <a:p>
            <a:endParaRPr lang="kk-KZ" dirty="0" smtClean="0">
              <a:solidFill>
                <a:schemeClr val="accent4"/>
              </a:solidFill>
            </a:endParaRPr>
          </a:p>
          <a:p>
            <a:endParaRPr lang="kk-KZ" dirty="0">
              <a:solidFill>
                <a:schemeClr val="accent4"/>
              </a:solidFill>
            </a:endParaRPr>
          </a:p>
          <a:p>
            <a:endParaRPr lang="kk-KZ" dirty="0" smtClean="0">
              <a:solidFill>
                <a:schemeClr val="accent4"/>
              </a:solidFill>
            </a:endParaRPr>
          </a:p>
          <a:p>
            <a:endParaRPr lang="kk-KZ" dirty="0">
              <a:solidFill>
                <a:schemeClr val="accent4"/>
              </a:solidFill>
            </a:endParaRPr>
          </a:p>
          <a:p>
            <a:endParaRPr lang="kk-KZ" sz="1800" i="1" dirty="0" smtClean="0">
              <a:solidFill>
                <a:srgbClr val="0070C0"/>
              </a:solidFill>
            </a:endParaRPr>
          </a:p>
          <a:p>
            <a:endParaRPr lang="kk-KZ" sz="1800" i="1" dirty="0">
              <a:solidFill>
                <a:srgbClr val="0070C0"/>
              </a:solidFill>
            </a:endParaRPr>
          </a:p>
          <a:p>
            <a:endParaRPr lang="kk-KZ" sz="1800" i="1" dirty="0" smtClean="0">
              <a:solidFill>
                <a:srgbClr val="0070C0"/>
              </a:solidFill>
            </a:endParaRPr>
          </a:p>
          <a:p>
            <a:endParaRPr lang="kk-KZ" sz="1800" i="1" dirty="0">
              <a:solidFill>
                <a:srgbClr val="0070C0"/>
              </a:solidFill>
            </a:endParaRPr>
          </a:p>
          <a:p>
            <a:endParaRPr lang="kk-KZ" sz="1800" i="1" dirty="0" smtClean="0">
              <a:solidFill>
                <a:srgbClr val="0070C0"/>
              </a:solidFill>
            </a:endParaRPr>
          </a:p>
          <a:p>
            <a:endParaRPr lang="kk-KZ" sz="1800" i="1" dirty="0">
              <a:solidFill>
                <a:srgbClr val="0070C0"/>
              </a:solidFill>
            </a:endParaRPr>
          </a:p>
          <a:p>
            <a:endParaRPr lang="kk-KZ" sz="1800" i="1" dirty="0" smtClean="0">
              <a:solidFill>
                <a:srgbClr val="0070C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11266" name="Picture 2" descr="C:\Users\komp\Desktop\Коке\SAM_0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9704"/>
            <a:ext cx="3214710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63888" y="571480"/>
            <a:ext cx="3329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праздником</a:t>
            </a:r>
          </a:p>
          <a:p>
            <a:r>
              <a:rPr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марта !!!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komp\Desktop\Коке\SAM_0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8937" y="1268760"/>
            <a:ext cx="3111535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 descr="C:\Users\Пользователь\Desktop\Коке\20161001_1132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358292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ользователь\Desktop\Коке\SAM_46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027186" cy="28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1067"/>
      </p:ext>
    </p:ext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omp\Desktop\Новая папка (3)\1206288998_mnogo-r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komp\Desktop\Коке\SAM_0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1"/>
            <a:ext cx="2714644" cy="3357586"/>
          </a:xfrm>
          <a:prstGeom prst="rect">
            <a:avLst/>
          </a:prstGeom>
          <a:noFill/>
        </p:spPr>
      </p:pic>
      <p:pic>
        <p:nvPicPr>
          <p:cNvPr id="12292" name="Picture 4" descr="C:\Users\komp\Desktop\Коке\SAM_0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951" y="285728"/>
            <a:ext cx="2411033" cy="3214710"/>
          </a:xfrm>
          <a:prstGeom prst="rect">
            <a:avLst/>
          </a:prstGeom>
          <a:noFill/>
        </p:spPr>
      </p:pic>
      <p:pic>
        <p:nvPicPr>
          <p:cNvPr id="12293" name="Picture 5" descr="C:\Users\komp\Desktop\Коке\SAM_0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857628"/>
            <a:ext cx="2786064" cy="2786058"/>
          </a:xfrm>
          <a:prstGeom prst="rect">
            <a:avLst/>
          </a:prstGeom>
          <a:noFill/>
        </p:spPr>
      </p:pic>
      <p:pic>
        <p:nvPicPr>
          <p:cNvPr id="12294" name="Picture 6" descr="C:\Users\komp\Desktop\Коке\SAM_0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929066"/>
            <a:ext cx="2357454" cy="2714620"/>
          </a:xfrm>
          <a:prstGeom prst="rect">
            <a:avLst/>
          </a:prstGeom>
          <a:noFill/>
        </p:spPr>
      </p:pic>
      <p:pic>
        <p:nvPicPr>
          <p:cNvPr id="12295" name="Picture 7" descr="C:\Users\komp\Desktop\Коке\SAM_09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143248"/>
            <a:ext cx="2718176" cy="36242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71802" y="428604"/>
            <a:ext cx="3286148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 бақшаға барамын, Ойнаймын,ән саламын. Тәрбиеші әпкелер,      </a:t>
            </a:r>
          </a:p>
          <a:p>
            <a:r>
              <a:rPr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Досы барлық баланың.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13314" name="Picture 2" descr="C:\Users\komp\Desktop\Новая папка (3)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675" cy="6858000"/>
          </a:xfrm>
          <a:prstGeom prst="rect">
            <a:avLst/>
          </a:prstGeom>
          <a:noFill/>
        </p:spPr>
      </p:pic>
      <p:pic>
        <p:nvPicPr>
          <p:cNvPr id="13315" name="Picture 3" descr="C:\Users\komp\Desktop\Коке\SAM_0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3788"/>
            <a:ext cx="3143272" cy="3333774"/>
          </a:xfrm>
          <a:prstGeom prst="rect">
            <a:avLst/>
          </a:prstGeom>
          <a:noFill/>
        </p:spPr>
      </p:pic>
      <p:pic>
        <p:nvPicPr>
          <p:cNvPr id="13317" name="Picture 5" descr="C:\Users\komp\Desktop\Коке\SAM_0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52813"/>
            <a:ext cx="2500330" cy="3333773"/>
          </a:xfrm>
          <a:prstGeom prst="rect">
            <a:avLst/>
          </a:prstGeom>
          <a:noFill/>
        </p:spPr>
      </p:pic>
      <p:pic>
        <p:nvPicPr>
          <p:cNvPr id="13318" name="Picture 6" descr="C:\Users\komp\Desktop\Коке\SAM_0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71414"/>
            <a:ext cx="3214678" cy="30718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2357431"/>
            <a:ext cx="3500446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sz="2000" smtClean="0">
                <a:latin typeface="Times New Roman" pitchFamily="18" charset="0"/>
                <a:cs typeface="Times New Roman" pitchFamily="18" charset="0"/>
              </a:rPr>
              <a:t>Ұстаз болу – жүректің батырлығы, </a:t>
            </a:r>
          </a:p>
          <a:p>
            <a:r>
              <a:rPr sz="2000" smtClean="0">
                <a:latin typeface="Times New Roman" pitchFamily="18" charset="0"/>
                <a:cs typeface="Times New Roman" pitchFamily="18" charset="0"/>
              </a:rPr>
              <a:t>Ұстаз болу – сезімнің ақындығы, </a:t>
            </a:r>
          </a:p>
          <a:p>
            <a:r>
              <a:rPr sz="2000" smtClean="0">
                <a:latin typeface="Times New Roman" pitchFamily="18" charset="0"/>
                <a:cs typeface="Times New Roman" pitchFamily="18" charset="0"/>
              </a:rPr>
              <a:t>Ұстаз болу – мінездің күн шуағы, </a:t>
            </a:r>
          </a:p>
          <a:p>
            <a:r>
              <a:rPr sz="2000" smtClean="0">
                <a:latin typeface="Times New Roman" pitchFamily="18" charset="0"/>
                <a:cs typeface="Times New Roman" pitchFamily="18" charset="0"/>
              </a:rPr>
              <a:t>Азбайтұғын адамның алтындығы</a:t>
            </a:r>
            <a:br>
              <a:rPr sz="2000" smtClean="0">
                <a:latin typeface="Times New Roman" pitchFamily="18" charset="0"/>
                <a:cs typeface="Times New Roman" pitchFamily="18" charset="0"/>
              </a:rPr>
            </a:br>
            <a:r>
              <a:rPr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мугалим\SAM_09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22392" r="10116"/>
          <a:stretch/>
        </p:blipFill>
        <p:spPr bwMode="auto">
          <a:xfrm>
            <a:off x="6444208" y="3536651"/>
            <a:ext cx="2556916" cy="31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15362" name="Picture 2" descr="C:\Users\komp\Desktop\Новая папка (3)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531" cy="6858000"/>
          </a:xfrm>
          <a:prstGeom prst="rect">
            <a:avLst/>
          </a:prstGeom>
          <a:noFill/>
        </p:spPr>
      </p:pic>
      <p:pic>
        <p:nvPicPr>
          <p:cNvPr id="15363" name="Picture 3" descr="C:\Users\komp\Desktop\Коке\SAM_0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2571767" cy="2571768"/>
          </a:xfrm>
          <a:prstGeom prst="rect">
            <a:avLst/>
          </a:prstGeom>
          <a:noFill/>
        </p:spPr>
      </p:pic>
      <p:pic>
        <p:nvPicPr>
          <p:cNvPr id="15364" name="Picture 4" descr="C:\Users\komp\Desktop\Коке\SAM_0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857364"/>
            <a:ext cx="2643174" cy="1982381"/>
          </a:xfrm>
          <a:prstGeom prst="rect">
            <a:avLst/>
          </a:prstGeom>
          <a:noFill/>
        </p:spPr>
      </p:pic>
      <p:pic>
        <p:nvPicPr>
          <p:cNvPr id="15365" name="Picture 5" descr="C:\Users\komp\Desktop\Коке\SAM_0860.JP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4232701"/>
            <a:ext cx="2786082" cy="2196695"/>
          </a:xfrm>
          <a:prstGeom prst="rect">
            <a:avLst/>
          </a:prstGeom>
          <a:noFill/>
        </p:spPr>
      </p:pic>
      <p:pic>
        <p:nvPicPr>
          <p:cNvPr id="15366" name="Picture 6" descr="C:\Users\komp\Desktop\Коке\SAM_0861.JPG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714488"/>
            <a:ext cx="2881301" cy="2160976"/>
          </a:xfrm>
          <a:prstGeom prst="rect">
            <a:avLst/>
          </a:prstGeom>
          <a:noFill/>
        </p:spPr>
      </p:pic>
      <p:pic>
        <p:nvPicPr>
          <p:cNvPr id="15367" name="Picture 7" descr="C:\Users\komp\Desktop\Коке\SAM_0868.JP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429132"/>
            <a:ext cx="2571736" cy="1928802"/>
          </a:xfrm>
          <a:prstGeom prst="rect">
            <a:avLst/>
          </a:prstGeom>
          <a:noFill/>
        </p:spPr>
      </p:pic>
      <p:pic>
        <p:nvPicPr>
          <p:cNvPr id="15368" name="Picture 8" descr="C:\Users\komp\Desktop\Коке\SAM_086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4214818"/>
            <a:ext cx="2666987" cy="2214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43306" y="285728"/>
            <a:ext cx="2643206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Жұмбақтар!</a:t>
            </a:r>
          </a:p>
          <a:p>
            <a:r>
              <a:rPr lang="kk-KZ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Загадки!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42918"/>
            <a:ext cx="13573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1500174"/>
            <a:ext cx="13573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0892" y="3929066"/>
            <a:ext cx="13573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4211122"/>
            <a:ext cx="13573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3929066"/>
            <a:ext cx="13573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6578" y="1500174"/>
            <a:ext cx="13573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6" y="404664"/>
            <a:ext cx="3200400" cy="5936704"/>
          </a:xfrm>
        </p:spPr>
        <p:txBody>
          <a:bodyPr>
            <a:normAutofit fontScale="92500" lnSpcReduction="20000"/>
          </a:bodyPr>
          <a:lstStyle/>
          <a:p>
            <a:r>
              <a:rPr lang="kk-KZ" b="1" dirty="0" smtClean="0">
                <a:solidFill>
                  <a:srgbClr val="88148B"/>
                </a:solidFill>
              </a:rPr>
              <a:t>Абзал анамыз бір сәт күнделікті күйбең тірлігін ұмытып, балаларының ыстық ықыласы мен шексіз сүйіспеншілігін сезінетін күн...</a:t>
            </a:r>
          </a:p>
          <a:p>
            <a:endParaRPr lang="kk-KZ" dirty="0" smtClean="0">
              <a:solidFill>
                <a:srgbClr val="0070C0"/>
              </a:solidFill>
            </a:endParaRPr>
          </a:p>
          <a:p>
            <a:endParaRPr lang="kk-KZ" dirty="0" smtClean="0">
              <a:solidFill>
                <a:srgbClr val="0070C0"/>
              </a:solidFill>
            </a:endParaRPr>
          </a:p>
          <a:p>
            <a:pPr algn="ctr"/>
            <a:r>
              <a:rPr lang="kk-KZ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Қарабұлақ селолық орта мектебі</a:t>
            </a:r>
          </a:p>
          <a:p>
            <a:endParaRPr lang="kk-KZ" b="1" i="1" dirty="0">
              <a:solidFill>
                <a:srgbClr val="FF0066"/>
              </a:solidFill>
            </a:endParaRPr>
          </a:p>
          <a:p>
            <a:endParaRPr lang="kk-KZ" b="1" i="1" dirty="0" smtClean="0">
              <a:solidFill>
                <a:srgbClr val="FF0066"/>
              </a:solidFill>
            </a:endParaRPr>
          </a:p>
          <a:p>
            <a:endParaRPr lang="kk-KZ" b="1" i="1" dirty="0" smtClean="0">
              <a:solidFill>
                <a:srgbClr val="FF0066"/>
              </a:solidFill>
            </a:endParaRPr>
          </a:p>
          <a:p>
            <a:r>
              <a:rPr lang="kk-KZ" b="1" i="1" dirty="0" smtClean="0">
                <a:solidFill>
                  <a:srgbClr val="FF0066"/>
                </a:solidFill>
              </a:rPr>
              <a:t>Асыл анам, жүзінен жаз таралған, </a:t>
            </a:r>
          </a:p>
          <a:p>
            <a:r>
              <a:rPr lang="kk-KZ" b="1" i="1" dirty="0" smtClean="0">
                <a:solidFill>
                  <a:srgbClr val="FF0066"/>
                </a:solidFill>
              </a:rPr>
              <a:t>Сенсіз толық, кемел адам бола алман.</a:t>
            </a:r>
          </a:p>
          <a:p>
            <a:r>
              <a:rPr lang="kk-KZ" b="1" i="1" dirty="0" smtClean="0">
                <a:solidFill>
                  <a:srgbClr val="FF0066"/>
                </a:solidFill>
              </a:rPr>
              <a:t>Мен өзіңнің қасиетіңнен құралып,</a:t>
            </a:r>
          </a:p>
          <a:p>
            <a:r>
              <a:rPr lang="kk-KZ" b="1" i="1" dirty="0" smtClean="0">
                <a:solidFill>
                  <a:srgbClr val="FF0066"/>
                </a:solidFill>
              </a:rPr>
              <a:t>Шуақ тұнған жан нұрыңнан жаралғам...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1026" name="Picture 2" descr="C:\Users\komp\Desktop\Коке\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/>
          <a:srcRect l="6159" r="6159"/>
          <a:stretch>
            <a:fillRect/>
          </a:stretch>
        </p:blipFill>
        <p:spPr bwMode="auto">
          <a:xfrm>
            <a:off x="4286248" y="428604"/>
            <a:ext cx="4071966" cy="619197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8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r="10223"/>
          <a:stretch>
            <a:fillRect/>
          </a:stretch>
        </p:blipFill>
        <p:spPr>
          <a:xfrm>
            <a:off x="4357686" y="4000504"/>
            <a:ext cx="3500438" cy="2625329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2050" name="Picture 2" descr="C:\Users\komp\Desktop\Коке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14356"/>
            <a:ext cx="3286148" cy="492922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143372" y="10001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Әйел жерден шыққан жоқ,</a:t>
            </a:r>
            <a:b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Ол да еркектің баласы.</a:t>
            </a:r>
            <a:b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Ерлер көктен түскен жоқ,</a:t>
            </a:r>
            <a:b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Әйел – оның анасы.</a:t>
            </a:r>
            <a:b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algn="r"/>
            <a: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sz="2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А.Тұрмағамбетов</a:t>
            </a:r>
            <a:endParaRPr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19626"/>
      </p:ext>
    </p:ext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14338" name="Picture 2" descr="C:\Users\komp\Desktop\Новая папка (3)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80" y="0"/>
            <a:ext cx="918058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492922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sz="28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8 марта поздравляем</a:t>
            </a:r>
            <a:br>
              <a:rPr sz="28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Самый классный в мире зам.</a:t>
            </a:r>
            <a:br>
              <a:rPr sz="28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Подфартило с вами боссу,</a:t>
            </a:r>
            <a:br>
              <a:rPr sz="28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Крупно повезло и нам.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143512"/>
            <a:ext cx="514356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sz="2800" b="1" i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Қар қылаумен өседі, Бала сылаумен өседі. Таяқтау оңай, тәрбиелеу қиын.</a:t>
            </a:r>
            <a:endParaRPr lang="ru-RU" dirty="0"/>
          </a:p>
        </p:txBody>
      </p:sp>
      <p:pic>
        <p:nvPicPr>
          <p:cNvPr id="2050" name="Picture 2" descr="C:\Users\Пользователь\Desktop\Коке\IMG-20170305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39" y="908719"/>
            <a:ext cx="3519611" cy="3968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Коке\14438626561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8" y="2276872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60032" y="228600"/>
            <a:ext cx="3445768" cy="5936704"/>
          </a:xfrm>
        </p:spPr>
        <p:txBody>
          <a:bodyPr>
            <a:normAutofit/>
          </a:bodyPr>
          <a:lstStyle/>
          <a:p>
            <a:endParaRPr lang="kk-KZ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k-KZ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k-KZ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k-KZ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k-KZ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k-KZ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k-KZ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kk-KZ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3074" name="Picture 2" descr="C:\Users\komp\Desktop\Коке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3536163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7620" y="4071942"/>
            <a:ext cx="4786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Табиғатың құпиясы тұңғиық,</a:t>
            </a:r>
            <a:b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Көз жетпейтін мұнарасы тым биік,</a:t>
            </a:r>
            <a:b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Білген сайын сырын оның жүреміз</a:t>
            </a:r>
            <a:b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Жүректерге өшпес жалын нұр құйып</a:t>
            </a:r>
            <a:b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Табиғаттың қадірлеп қасиетін</a:t>
            </a:r>
            <a:b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Әділдікке әрқашан бас иетін</a:t>
            </a:r>
            <a:b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Атаңнан мал қалғанша тал қалсын деп</a:t>
            </a:r>
            <a:b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Люба апай</a:t>
            </a:r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айтқан орынды өсиетін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30246"/>
      </p:ext>
    </p:ext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kk-KZ" b="1" dirty="0" smtClean="0">
                <a:solidFill>
                  <a:srgbClr val="FF0066"/>
                </a:solidFill>
              </a:rPr>
              <a:t>Сүйген жар, сүйікті қызымыздың жанарларынан бақыт лебі есетін күн...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3" y="0"/>
            <a:ext cx="1463606" cy="2197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1547591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4098" name="Picture 2" descr="C:\Users\komp\Desktop\Коке\SAM_08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85728"/>
            <a:ext cx="2893239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51520" y="3933056"/>
            <a:ext cx="8087816" cy="280831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extLst/>
          </a:lstStyle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әпкеміз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сіңліміз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бен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қарындасымыз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жүректері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дүрсілдей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асыға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күтетін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айрықша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мереке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 </a:t>
            </a:r>
          </a:p>
          <a:p>
            <a:r>
              <a:rPr lang="kk-KZ" i="1" dirty="0" smtClean="0">
                <a:solidFill>
                  <a:srgbClr val="88148B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Қарындасым, қылықтым,</a:t>
            </a:r>
          </a:p>
          <a:p>
            <a:r>
              <a:rPr lang="kk-KZ" i="1" dirty="0" smtClean="0">
                <a:solidFill>
                  <a:srgbClr val="88148B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Секілдісің тынық күн.</a:t>
            </a:r>
          </a:p>
          <a:p>
            <a:r>
              <a:rPr lang="kk-KZ" i="1" dirty="0" smtClean="0">
                <a:solidFill>
                  <a:srgbClr val="88148B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Балдай тәтті сүйкімдім, </a:t>
            </a:r>
          </a:p>
          <a:p>
            <a:r>
              <a:rPr lang="kk-KZ" i="1" dirty="0" smtClean="0">
                <a:solidFill>
                  <a:srgbClr val="88148B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Өзің үшін ұлықпын!</a:t>
            </a:r>
          </a:p>
          <a:p>
            <a:endParaRPr lang="kk-KZ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6712"/>
            <a:ext cx="2615208" cy="309634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6" name="Picture 4" descr="C:\Users\komp\Desktop\Коке\SAM_09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764704"/>
            <a:ext cx="3499167" cy="30479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2656"/>
            <a:ext cx="2070100" cy="295232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17032"/>
            <a:ext cx="2070100" cy="295232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6146" name="Picture 2" descr="C:\Users\komp\Desktop\Коке\SAM_08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28604"/>
            <a:ext cx="5572164" cy="55721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71802" y="3643314"/>
            <a:ext cx="5072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Құрбы-құрдас, </a:t>
            </a:r>
          </a:p>
          <a:p>
            <a:r>
              <a:rPr lang="kk-KZ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 қыздарымыз </a:t>
            </a:r>
          </a:p>
          <a:p>
            <a:r>
              <a:rPr lang="kk-KZ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бен әріптес арулар да </a:t>
            </a:r>
          </a:p>
          <a:p>
            <a:r>
              <a:rPr lang="kk-KZ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бұл күні </a:t>
            </a:r>
          </a:p>
          <a:p>
            <a:r>
              <a:rPr lang="kk-KZ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ерекше құлпырып кетеді... </a:t>
            </a:r>
          </a:p>
        </p:txBody>
      </p:sp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500034" y="285728"/>
            <a:ext cx="8143932" cy="938210"/>
          </a:xfrm>
        </p:spPr>
        <p:txBody>
          <a:bodyPr>
            <a:normAutofit/>
          </a:bodyPr>
          <a:lstStyle>
            <a:extLst/>
          </a:lstStyle>
          <a:p>
            <a:r>
              <a:rPr lang="kk-KZ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Нәзік жандылар! Әлемнің ханшайымдары!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kumimoji="0" lang="en-US" smtClean="0"/>
              <a:t>www.ZHARAR.com</a:t>
            </a:r>
            <a:endParaRPr kumimoji="0" lang="ru-RU"/>
          </a:p>
        </p:txBody>
      </p:sp>
      <p:pic>
        <p:nvPicPr>
          <p:cNvPr id="7170" name="Picture 2" descr="C:\Users\komp\Desktop\Коке\SAM_0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2143139" cy="3214710"/>
          </a:xfrm>
          <a:prstGeom prst="rect">
            <a:avLst/>
          </a:prstGeom>
          <a:noFill/>
        </p:spPr>
      </p:pic>
      <p:pic>
        <p:nvPicPr>
          <p:cNvPr id="7171" name="Picture 3" descr="C:\Users\komp\Desktop\Коке\SAM_0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643050"/>
            <a:ext cx="2604478" cy="34726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728" y="6000768"/>
            <a:ext cx="637366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Женщины! 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Принцессы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мира!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Коке\IMG-20170305-WA00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664296" cy="39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66192"/>
      </p:ext>
    </p:extLst>
  </p:cSld>
  <p:clrMapOvr>
    <a:masterClrMapping/>
  </p:clrMapOvr>
  <p:transition spd="slow" advClick="0" advTm="17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ремен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163</TotalTime>
  <Words>360</Words>
  <Application>Microsoft Office PowerPoint</Application>
  <PresentationFormat>Экран (4:3)</PresentationFormat>
  <Paragraphs>106</Paragraphs>
  <Slides>16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Современный 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Пользователь</cp:lastModifiedBy>
  <cp:revision>18</cp:revision>
  <dcterms:created xsi:type="dcterms:W3CDTF">2014-02-20T12:08:11Z</dcterms:created>
  <dcterms:modified xsi:type="dcterms:W3CDTF">2017-03-05T14:39:24Z</dcterms:modified>
</cp:coreProperties>
</file>