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09" r:id="rId3"/>
    <p:sldId id="288" r:id="rId4"/>
    <p:sldId id="294" r:id="rId5"/>
    <p:sldId id="313" r:id="rId6"/>
    <p:sldId id="297" r:id="rId7"/>
    <p:sldId id="312" r:id="rId8"/>
    <p:sldId id="295" r:id="rId9"/>
    <p:sldId id="314" r:id="rId10"/>
    <p:sldId id="310" r:id="rId11"/>
    <p:sldId id="315" r:id="rId12"/>
    <p:sldId id="320" r:id="rId13"/>
    <p:sldId id="317" r:id="rId14"/>
    <p:sldId id="318" r:id="rId15"/>
    <p:sldId id="319" r:id="rId16"/>
    <p:sldId id="323" r:id="rId17"/>
    <p:sldId id="325" r:id="rId18"/>
    <p:sldId id="324" r:id="rId19"/>
    <p:sldId id="327" r:id="rId20"/>
    <p:sldId id="326" r:id="rId21"/>
    <p:sldId id="328" r:id="rId22"/>
    <p:sldId id="329" r:id="rId23"/>
    <p:sldId id="330" r:id="rId24"/>
    <p:sldId id="331" r:id="rId25"/>
    <p:sldId id="32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lanews.kz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8.jpe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0%D0%BB%D0%B0%D1%83%D1%81,_%D0%9B%D0%B8%D0%BB%D1%8F#cite_note-1" TargetMode="External"/><Relationship Id="rId5" Type="http://schemas.openxmlformats.org/officeDocument/2006/relationships/hyperlink" Target="https://ru.wikipedia.org/wiki/%D0%9A%D0%B0%D0%B7%D0%B0%D1%85%D1%81%D0%BA%D0%B8%D0%B9_%D0%BD%D0%B0%D1%86%D0%B8%D0%BE%D0%BD%D0%B0%D0%BB%D1%8C%D0%BD%D1%8B%D0%B9_%D1%83%D0%BD%D0%B8%D0%B2%D0%B5%D1%80%D1%81%D0%B8%D1%82%D0%B5%D1%82_%D0%B8%D0%BC%D0%B5%D0%BD%D0%B8_%D0%B0%D0%BB%D1%8C-%D0%A4%D0%B0%D1%80%D0%B0%D0%B1%D0%B8" TargetMode="External"/><Relationship Id="rId4" Type="http://schemas.openxmlformats.org/officeDocument/2006/relationships/hyperlink" Target="https://ru.wikipedia.org/wiki/%D0%A0%D0%A4%D0%9C%D0%A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8c0/00032987-5eb1c34b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124744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Қарабұлақ ауылының жалпы орта білім беретін мектебінің кітапханасы</a:t>
            </a:r>
          </a:p>
          <a:p>
            <a:pPr algn="ctr"/>
            <a:endParaRPr lang="kk-KZ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Тәуелсіздігіміздің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30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жылдығына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– 30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кітап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әдебиеттер  тізімін  ұсынады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429000"/>
            <a:ext cx="68932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Библиотека Общеобразовательной школы села Карабулак</a:t>
            </a:r>
          </a:p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Предлагает рекомендательный список литературы</a:t>
            </a:r>
          </a:p>
          <a:p>
            <a:pPr algn="ctr"/>
            <a:endParaRPr lang="kk-KZ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endParaRPr lang="kk-KZ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endParaRPr lang="kk-KZ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endParaRPr lang="kk-KZ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725144"/>
            <a:ext cx="509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«30 книг – 30-летию Независимости»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844824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FFC000"/>
                </a:solidFill>
                <a:latin typeface="Constantia" pitchFamily="18" charset="0"/>
                <a:cs typeface="Browallia New" pitchFamily="34" charset="-34"/>
              </a:rPr>
              <a:t>Бір</a:t>
            </a:r>
            <a:r>
              <a:rPr lang="ru-RU" b="1" i="1" dirty="0" smtClean="0">
                <a:solidFill>
                  <a:srgbClr val="FFC000"/>
                </a:solidFill>
                <a:latin typeface="Constantia" pitchFamily="18" charset="0"/>
                <a:cs typeface="Browallia New" pitchFamily="34" charset="-34"/>
              </a:rPr>
              <a:t> ел - </a:t>
            </a:r>
            <a:r>
              <a:rPr lang="ru-RU" b="1" i="1" dirty="0" err="1" smtClean="0">
                <a:solidFill>
                  <a:srgbClr val="FFC000"/>
                </a:solidFill>
                <a:latin typeface="Constantia" pitchFamily="18" charset="0"/>
                <a:cs typeface="Browallia New" pitchFamily="34" charset="-34"/>
              </a:rPr>
              <a:t>бір</a:t>
            </a:r>
            <a:r>
              <a:rPr lang="ru-RU" b="1" i="1" dirty="0" smtClean="0">
                <a:solidFill>
                  <a:srgbClr val="FFC000"/>
                </a:solidFill>
                <a:latin typeface="Constantia" pitchFamily="18" charset="0"/>
                <a:cs typeface="Browallia New" pitchFamily="34" charset="-34"/>
              </a:rPr>
              <a:t> </a:t>
            </a:r>
            <a:r>
              <a:rPr lang="ru-RU" b="1" i="1" dirty="0" err="1" smtClean="0">
                <a:solidFill>
                  <a:srgbClr val="FFC000"/>
                </a:solidFill>
                <a:latin typeface="Constantia" pitchFamily="18" charset="0"/>
                <a:cs typeface="Browallia New" pitchFamily="34" charset="-34"/>
              </a:rPr>
              <a:t>кітап</a:t>
            </a:r>
            <a:endParaRPr lang="ru-RU" b="1" i="1" dirty="0">
              <a:solidFill>
                <a:srgbClr val="FFC000"/>
              </a:solidFill>
              <a:latin typeface="Constantia" pitchFamily="18" charset="0"/>
              <a:cs typeface="Browallia New" pitchFamily="34" charset="-3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293096"/>
            <a:ext cx="3952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АКЦИЯ «ОДНА СТРАНА - ОДНА КНИГА</a:t>
            </a:r>
            <a:endParaRPr lang="ru-RU" dirty="0"/>
          </a:p>
        </p:txBody>
      </p:sp>
      <p:pic>
        <p:nvPicPr>
          <p:cNvPr id="8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2000264" cy="1285884"/>
          </a:xfrm>
          <a:prstGeom prst="rect">
            <a:avLst/>
          </a:prstGeom>
          <a:noFill/>
        </p:spPr>
      </p:pic>
      <p:pic>
        <p:nvPicPr>
          <p:cNvPr id="9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4" cstate="print"/>
          <a:srcRect l="9036" t="6771" r="7831" b="8578"/>
          <a:stretch>
            <a:fillRect/>
          </a:stretch>
        </p:blipFill>
        <p:spPr bwMode="auto">
          <a:xfrm>
            <a:off x="7164288" y="260648"/>
            <a:ext cx="1228192" cy="10527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Picture 6" descr="https://asu.edu.kz/images/khalel/13.01.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2071702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allart.kz/wp-content/uploads/2018/03/45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928935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1950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наурызда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Қарағанды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облысы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Ақтоғай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ауданы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Қызыларай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ұжымшарында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дүниеге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Қарағанды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педагогикалық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институтында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әлФараби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атындағы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Қазақ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ұлттық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университетінде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оқыған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ақындардың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Көктем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тынысы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Жазушы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1975),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Қарлығаш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1981)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жинақтарында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топ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өлеңдері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көрген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«ХХ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ғасырдың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жиырма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сәті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поэмапанорамасы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1990),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Ғасыр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кардиограммасы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Жазушы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1991)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кітаптары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АдамАта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Һауа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(«Қазақстан», 2000),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Өмір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күнді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айналу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Жазушы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2005),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Төбемнен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жауып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(2005),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Қыпшақ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хиссасы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Қазығұрт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2008)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өлең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поэмалар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жинағы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жарық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көрген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 descr="https://adebiportal.kz/images/w800-cct-si/upload/iblock/d0e/d0e5f54726bcf18d764cbb84615cf59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643206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433707" y="2928934"/>
            <a:ext cx="4567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Серік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Ақсұңқарұлы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4" cstate="print"/>
          <a:srcRect l="9036" t="6771" r="7831" b="8578"/>
          <a:stretch>
            <a:fillRect/>
          </a:stretch>
        </p:blipFill>
        <p:spPr bwMode="auto">
          <a:xfrm>
            <a:off x="7618532" y="0"/>
            <a:ext cx="1525468" cy="130754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Серік</a:t>
            </a:r>
            <a:r>
              <a:rPr lang="ru-RU" dirty="0" smtClean="0"/>
              <a:t> </a:t>
            </a:r>
            <a:r>
              <a:rPr lang="ru-RU" dirty="0" err="1" smtClean="0"/>
              <a:t>Ақсұңқардың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Көкейімде</a:t>
            </a:r>
            <a:r>
              <a:rPr lang="ru-RU" dirty="0" smtClean="0"/>
              <a:t> </a:t>
            </a:r>
            <a:r>
              <a:rPr lang="ru-RU" dirty="0" err="1" smtClean="0"/>
              <a:t>Күлтегіннің</a:t>
            </a:r>
            <a:r>
              <a:rPr lang="ru-RU" dirty="0" smtClean="0"/>
              <a:t> </a:t>
            </a:r>
            <a:r>
              <a:rPr lang="ru-RU" dirty="0" err="1" smtClean="0"/>
              <a:t>жазуы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656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14884"/>
            <a:ext cx="3500430" cy="1643050"/>
          </a:xfrm>
          <a:prstGeom prst="rect">
            <a:avLst/>
          </a:prstGeom>
          <a:noFill/>
        </p:spPr>
      </p:pic>
      <p:pic>
        <p:nvPicPr>
          <p:cNvPr id="11" name="Picture 4" descr="http://www.astana-akshamy.kz/img/2020/09/whatsapp-image-2020-09-07-at-10.30.51-197x3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57176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428992" y="2428868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Серік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Ақсұңқардың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Көкейімде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Күлтегіннің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жазуы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кітабы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таңдалып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алынғаны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біз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мақтанышты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Екі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бөлімнен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тұратын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көпшілік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оқырманға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Республика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оқитын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кітаптар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қатарына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поэзия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жанрында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енген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 rot="2880147">
            <a:off x="7004389" y="460173"/>
            <a:ext cx="557948" cy="6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userscontent2.emaze.com/images/3b6bd442-3a6b-48e3-8399-cfa78738264a/8179f6039df5527e14ea806b90f5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156892" cy="1268760"/>
          </a:xfrm>
          <a:prstGeom prst="rect">
            <a:avLst/>
          </a:prstGeom>
          <a:noFill/>
        </p:spPr>
      </p:pic>
      <p:pic>
        <p:nvPicPr>
          <p:cNvPr id="9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786322"/>
            <a:ext cx="3500462" cy="1785950"/>
          </a:xfrm>
          <a:prstGeom prst="rect">
            <a:avLst/>
          </a:prstGeom>
          <a:noFill/>
        </p:spPr>
      </p:pic>
      <p:pic>
        <p:nvPicPr>
          <p:cNvPr id="10" name="Picture 6" descr="https://adebiportal.kz/images/w800-cct-si/upload/iblock/f79/f793a96fb27e3e8da22e53dc0e337e9b.jpg"/>
          <p:cNvPicPr>
            <a:picLocks noChangeAspect="1" noChangeArrowheads="1"/>
          </p:cNvPicPr>
          <p:nvPr/>
        </p:nvPicPr>
        <p:blipFill>
          <a:blip r:embed="rId5" cstate="print"/>
          <a:srcRect l="13125" r="16562"/>
          <a:stretch>
            <a:fillRect/>
          </a:stretch>
        </p:blipFill>
        <p:spPr bwMode="auto">
          <a:xfrm>
            <a:off x="467544" y="1772816"/>
            <a:ext cx="207170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2786050" y="1714488"/>
            <a:ext cx="54292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1982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дүниеге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Шығармалары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Жапыраққа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тұнған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тамшылар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(2003 ж.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Үшқиян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баспасы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Таңғы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шық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толқын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секілді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жинақтарына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енген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Жас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қазақ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үні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Шетел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әдебиеті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 «Қазақ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әдебиеті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газеттерінде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қызмет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еткен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Қазір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Дала мен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Қала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газетінің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бас редакторы.  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Серпер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жастар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сыйлығының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иегері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 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78660" y="1714488"/>
            <a:ext cx="4050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Тоқтарәлі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Таңжарық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7" cstate="print"/>
          <a:srcRect l="9036" t="6771" r="7831" b="8578"/>
          <a:stretch>
            <a:fillRect/>
          </a:stretch>
        </p:blipFill>
        <p:spPr bwMode="auto">
          <a:xfrm>
            <a:off x="7308304" y="116632"/>
            <a:ext cx="1732248" cy="148478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Серік</a:t>
            </a:r>
            <a:r>
              <a:rPr lang="ru-RU" dirty="0" smtClean="0"/>
              <a:t> </a:t>
            </a:r>
            <a:r>
              <a:rPr lang="ru-RU" dirty="0" err="1" smtClean="0"/>
              <a:t>Ақсұңқардың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Көкейімде</a:t>
            </a:r>
            <a:r>
              <a:rPr lang="ru-RU" dirty="0" smtClean="0"/>
              <a:t> </a:t>
            </a:r>
            <a:r>
              <a:rPr lang="ru-RU" dirty="0" err="1" smtClean="0"/>
              <a:t>Күлтегіннің</a:t>
            </a:r>
            <a:r>
              <a:rPr lang="ru-RU" dirty="0" smtClean="0"/>
              <a:t> </a:t>
            </a:r>
            <a:r>
              <a:rPr lang="ru-RU" dirty="0" err="1" smtClean="0"/>
              <a:t>жазуы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656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2214554"/>
            <a:ext cx="4643470" cy="262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Тоқтарәлі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Таңжарық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парақтары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Тоқтарәлі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Таңжарық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- қазақ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поэзиясында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үлкенге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кішіге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таныс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есім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  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көпшілік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оқырманға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парақтары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шағын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жинағы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жақсы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таныс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3" name="Picture 4" descr="https://adebiportal.kz/images/w170-h220-cct-si/upload/iblock/0ea/0ea9cacc46ce2f4082a01039d7bbc39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257176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pushkinlibrary.kz/exhibitions/Zhuban/images/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86322"/>
            <a:ext cx="3643338" cy="1714512"/>
          </a:xfrm>
          <a:prstGeom prst="rect">
            <a:avLst/>
          </a:prstGeom>
          <a:noFill/>
        </p:spPr>
      </p:pic>
      <p:pic>
        <p:nvPicPr>
          <p:cNvPr id="11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 rot="2880147">
            <a:off x="7004389" y="460173"/>
            <a:ext cx="557948" cy="6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userscontent2.emaze.com/images/3b6bd442-3a6b-48e3-8399-cfa78738264a/8179f6039df5527e14ea806b90f5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3" descr="1346965208-4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428892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143240" y="2000240"/>
            <a:ext cx="550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1951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қазанда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туған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Қазақ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КСР-нің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Көкчетав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қаласы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қазақ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ақыны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жазушы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аудармашы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сценарист, кинорежиссер. Қазақстанның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еңбек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сіңірген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қайраткері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Көкшетав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құрметті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азаматы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Чернобыль атом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станциясындағы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апатты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жоюға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қатысушы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2428892" cy="1428760"/>
          </a:xfrm>
          <a:prstGeom prst="rect">
            <a:avLst/>
          </a:prstGeom>
          <a:noFill/>
        </p:spPr>
      </p:pic>
      <p:pic>
        <p:nvPicPr>
          <p:cNvPr id="9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786322"/>
            <a:ext cx="3500462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31032" y="1928802"/>
            <a:ext cx="547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Бақытжан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Қанапиянов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6" cstate="print"/>
          <a:srcRect l="9036" t="6771" r="7831" b="8578"/>
          <a:stretch>
            <a:fillRect/>
          </a:stretch>
        </p:blipFill>
        <p:spPr bwMode="auto">
          <a:xfrm>
            <a:off x="7551844" y="0"/>
            <a:ext cx="1592156" cy="136470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Серік</a:t>
            </a:r>
            <a:r>
              <a:rPr lang="ru-RU" dirty="0" smtClean="0"/>
              <a:t> </a:t>
            </a:r>
            <a:r>
              <a:rPr lang="ru-RU" dirty="0" err="1" smtClean="0"/>
              <a:t>Ақсұңқардың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Көкейімде</a:t>
            </a:r>
            <a:r>
              <a:rPr lang="ru-RU" dirty="0" smtClean="0"/>
              <a:t> </a:t>
            </a:r>
            <a:r>
              <a:rPr lang="ru-RU" dirty="0" err="1" smtClean="0"/>
              <a:t>Күлтегіннің</a:t>
            </a:r>
            <a:r>
              <a:rPr lang="ru-RU" dirty="0" smtClean="0"/>
              <a:t> </a:t>
            </a:r>
            <a:r>
              <a:rPr lang="ru-RU" dirty="0" err="1" smtClean="0"/>
              <a:t>жазуы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656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2143116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Бақытжан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Қанапияновтың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«Достояние души»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жинағы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ғасырлар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салған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жол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таулы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аймақ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тұрмыстағы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түркілік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әуен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араларындағы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өзара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пен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түсіністікті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арқау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еткен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жырларын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біріктірген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abai.kz/content/uploads/2020/09/Dostojanie-dushi_oblozhka-1000x_.jpg?token=6abafc41a51386e0fb49b5a5e107324d"/>
          <p:cNvPicPr>
            <a:picLocks noChangeAspect="1" noChangeArrowheads="1"/>
          </p:cNvPicPr>
          <p:nvPr/>
        </p:nvPicPr>
        <p:blipFill>
          <a:blip r:embed="rId3" cstate="print"/>
          <a:srcRect l="54750"/>
          <a:stretch>
            <a:fillRect/>
          </a:stretch>
        </p:blipFill>
        <p:spPr bwMode="auto">
          <a:xfrm>
            <a:off x="785786" y="1500174"/>
            <a:ext cx="264320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https://asu.edu.kz/images/khalel/13.01.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500702"/>
            <a:ext cx="3000396" cy="10715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521495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Browallia New" pitchFamily="34" charset="-34"/>
              </a:rPr>
              <a:t>Бір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Browallia New" pitchFamily="34" charset="-34"/>
              </a:rPr>
              <a:t> ел -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Browallia New" pitchFamily="34" charset="-34"/>
              </a:rPr>
              <a:t>бір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Browallia New" pitchFamily="34" charset="-34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Browallia New" pitchFamily="34" charset="-34"/>
              </a:rPr>
              <a:t>кітап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Constantia" pitchFamily="18" charset="0"/>
              <a:cs typeface="Browallia New" pitchFamily="34" charset="-34"/>
            </a:endParaRPr>
          </a:p>
        </p:txBody>
      </p:sp>
      <p:pic>
        <p:nvPicPr>
          <p:cNvPr id="11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 rot="2880147">
            <a:off x="7004389" y="460173"/>
            <a:ext cx="557948" cy="6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o.kz/media/img/photohost/60203663c94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5" y="0"/>
            <a:ext cx="91461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erscontent2.emaze.com/images/3b6bd442-3a6b-48e3-8399-cfa78738264a/8179f6039df5527e14ea806b90f5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theslide.ru/img/thumbs/c11816ec98572d26e3ec8d8a99bcd298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4" cstate="print"/>
          <a:srcRect l="9036" t="6771" r="7831" b="8578"/>
          <a:stretch>
            <a:fillRect/>
          </a:stretch>
        </p:blipFill>
        <p:spPr bwMode="auto">
          <a:xfrm>
            <a:off x="7596336" y="0"/>
            <a:ext cx="1448140" cy="12412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95861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1772816"/>
            <a:ext cx="4283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Алтынсаринның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«Өнер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жұрттар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өлеңінде оқу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алудың мақсатын кеңінен сөз етеді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идеясы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қауымына озық мәдениетті елдерді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 етіп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оқыған адам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болғандағы мақсаты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халқының бір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керегіне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жарау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оны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Тастан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сарай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салдырып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айшылық алыс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жерлерден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көзіңді ашып-жұмғанша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хабар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алғызатын елдердің қатарына жеткізу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Келешекке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 көркі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болашақтың иесі-жастар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білімнің арқасында адамзат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 жетістіктерге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ғылымның қандай жетістіктерін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білесің?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Жастарға сенім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артуға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Өнер-білім бар жұртт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096344" cy="4334881"/>
          </a:xfrm>
          <a:prstGeom prst="rect">
            <a:avLst/>
          </a:prstGeom>
          <a:noFill/>
        </p:spPr>
      </p:pic>
      <p:pic>
        <p:nvPicPr>
          <p:cNvPr id="5" name="Picture 2" descr="http://pushkinlibrary.kz/exhibitions/Zhuban/images/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43488"/>
            <a:ext cx="364333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serscontent2.emaze.com/images/3b6bd442-3a6b-48e3-8399-cfa78738264a/8179f6039df5527e14ea806b90f51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s://adebiportal.kz/images/w211-h211-cct-si/upload/iblock/fa8/fa89e8a6c133949bf22c2aeb9fabc4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009775" cy="2009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1556792"/>
            <a:ext cx="48245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Толымбек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Әбдірайым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1955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қыркүйекте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облысының Аякөз қаласында туған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1972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№2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мектебін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қазір Дулат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Бабатайұлы атындағы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Аякөз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автомобиль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жөндеу зауытында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Б.Майлин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ауылдық кеңесінде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Шұбартау аудандық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Жаңа өмір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Талғар аудандық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«Алатау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жұлдызы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облыстық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Жетісу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республикалық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 әдебиеті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газеттерінде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Көкшетау телерадио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комитеттерінде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еңбек еткен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«Қазақ әдебиеті» газетінің Астанадағы меншікті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тілшісі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 істеген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1991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 мемлекеттік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университетінің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журналистика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факультетін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тамамдаған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2006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ҚР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Мәденит және ақпарат министрлігіне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қарасты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өркен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жауапкершілігі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серіктестігінің Астанадағы өкілетті өкілі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Алғашқы әңгімелері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очерктері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1970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газетжурналдарда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жарияланып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1988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Елегізу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әңгімесі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қанатында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жинағына енген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Құрмет грамотасымен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ғылым министрлігінің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Алтынсарин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медалімен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марапатталған.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428892" cy="1428760"/>
          </a:xfrm>
          <a:prstGeom prst="rect">
            <a:avLst/>
          </a:prstGeom>
          <a:noFill/>
        </p:spPr>
      </p:pic>
      <p:pic>
        <p:nvPicPr>
          <p:cNvPr id="6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>
            <a:off x="7452320" y="188640"/>
            <a:ext cx="1448140" cy="12412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s://www.cashadvance6online.com/data/archive/img/39125689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kuglib.ru/_nw/5/72903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335758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500063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6.Бақытжан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Қанапиянов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«Достояние души»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836712"/>
            <a:ext cx="342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1.Мұқағали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Мақатаев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«Өмірдастан»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64305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Жұмекен Нәжімеденов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Қазақстаным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428868"/>
            <a:ext cx="414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3.Ұлықбек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Есдәулет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Киіз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42900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4.Серік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Ақсұңқарұлы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«Көкейімде Күлтегіннің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жазуы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4357694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5.Тоқтарәлі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Таңжарық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Түн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парақтары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12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16632"/>
            <a:ext cx="242889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adebiportal.kz/images/w170-h220-cct-si/upload/iblock/b4c/b4c4b69017fc4066f091893799f145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549736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1916832"/>
            <a:ext cx="468052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Айдың, күннің аманында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Рауан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үйінен кетіп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кезбе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атанды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Неге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кетті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Оған себеп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не?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Оның достары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ата-әжесі, ата-анасы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Рауанның өзі қандай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жазушысы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Толымбек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Әбдірайымның «Тұнжыр» хикаяты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осынау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сауалдарға жауап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іздейді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Жинақтағы ертегілер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мысалдардың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айтар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тағылымы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өркен жан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дүниесіне әсер етерлік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әңгімелердің оқиғасы қызықты, балаға тән іс-әрекеттерімен оқырманын баурайтынына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сенімдіміз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ushkinlibrary.kz/exhibitions/Zhuban/images/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25144"/>
            <a:ext cx="364333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art.kz/wp-content/uploads/2017/06/%D1%84%D0%BE%D0%BD-1.png"/>
          <p:cNvPicPr>
            <a:picLocks noChangeAspect="1" noChangeArrowheads="1"/>
          </p:cNvPicPr>
          <p:nvPr/>
        </p:nvPicPr>
        <p:blipFill>
          <a:blip r:embed="rId2" cstate="print"/>
          <a:srcRect r="52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29878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НАУРЗБАЕВА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Зира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Жетибаевна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Зира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Наурызбаева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− исследователь казахской мифологии, писатель, киносценарист, переводчик с казахского языка на русский, канд. философ. наук (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 Лауреат Национальной премии-конкурса «Алтын Адам – Человек года» 2014 за цикл передач о казахской традиционной музыке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Тылсым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перне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на радио Классика. Рассказ «Соперница» в переводе на английский стал в США лауреатом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Asian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Stories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https://baribar.kz/wp-content/uploads/2020/02/18ec2f5c900f9535f15582087c802c5b-e1581668963246.jpg"/>
          <p:cNvPicPr>
            <a:picLocks noChangeAspect="1" noChangeArrowheads="1"/>
          </p:cNvPicPr>
          <p:nvPr/>
        </p:nvPicPr>
        <p:blipFill>
          <a:blip r:embed="rId3" cstate="print"/>
          <a:srcRect l="45130"/>
          <a:stretch>
            <a:fillRect/>
          </a:stretch>
        </p:blipFill>
        <p:spPr bwMode="auto">
          <a:xfrm flipH="1">
            <a:off x="3491880" y="2132856"/>
            <a:ext cx="2411760" cy="29317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75648" y="1988840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Лиля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Калаус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Родилась в 1969 г. в Алма-Ате. Закончила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РФМШ"/>
              </a:rPr>
              <a:t>РФМШ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филологический факультет 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Казахский национальный университет имени аль-Фараби"/>
              </a:rPr>
              <a:t>КазГУ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Имеет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крымскотатарско-эстонское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этническое происхождение. Филолог, писатель,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литературный редактор, сценарист,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радиоведущая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преподаватель литературного мастерства. С 2001 по 2014 гг. была главным редактором литературного журнала «Книголюб»</a:t>
            </a:r>
            <a:r>
              <a:rPr lang="ru-RU" sz="1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[1]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Член Союза писателей Казахстана, Член казахского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ПЕН-клуба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76672"/>
            <a:ext cx="2812813" cy="1504528"/>
          </a:xfrm>
          <a:prstGeom prst="rect">
            <a:avLst/>
          </a:prstGeom>
          <a:noFill/>
        </p:spPr>
      </p:pic>
      <p:pic>
        <p:nvPicPr>
          <p:cNvPr id="9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8" cstate="print"/>
          <a:srcRect l="9036" t="6771" r="7831" b="8578"/>
          <a:stretch>
            <a:fillRect/>
          </a:stretch>
        </p:blipFill>
        <p:spPr bwMode="auto">
          <a:xfrm>
            <a:off x="7452320" y="620688"/>
            <a:ext cx="1448140" cy="12412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Nauruzbae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312368" cy="4684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2132856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тостағанды іздеу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Бату мен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достарының бастан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кешкендері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Алтаты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«Қазақ энциклопедиясы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2018. – 236 бет.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Шығармада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Бату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 мен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достарының басынан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кешкен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оқиғалары негізінде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ертегі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аңыз кейіпкерлері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тәуілсіздік кезеңінің бүгінгі шындығымен байланыстырыла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суреттелген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шытырық оқиғалар жанрында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жазылған хикаят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жеткіншек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оқырмандарды қызықтырып, қиялына қанат бітіретін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тартымдылығымен баурайды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ushkinlibrary.kz/exhibitions/Zhuban/images/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86322"/>
            <a:ext cx="364333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art.kz/wp-content/uploads/2017/06/%D1%84%D0%BE%D0%BD-1.png"/>
          <p:cNvPicPr>
            <a:picLocks noChangeAspect="1" noChangeArrowheads="1"/>
          </p:cNvPicPr>
          <p:nvPr/>
        </p:nvPicPr>
        <p:blipFill>
          <a:blip r:embed="rId2" cstate="print"/>
          <a:srcRect r="52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debiportal.kz/images/w211-h211-cct-si/upload/iblock/e65/e6539190f3587dcd2f2e667476df10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2441823" cy="2441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412776"/>
            <a:ext cx="53285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Мәди Айымбетов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Айтбенбетұлы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1946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қарашада Қостанай облысы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Амангелді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Амангелді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селосында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1972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мемлекеттік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университетінің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журналистика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факультетін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тәмамдағаннан кейін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жылдар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 газет-журналдар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басылымдары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пионері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«Пионер»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аға әдеби қызметкер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бастығы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коммунисі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әдеби қызметкер болып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істеді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1986-1993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аралығында республиканың Баспасөз жөніндегі мемлекеттік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комитетінде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көркем әдебиет бөлімінің бастығы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баспасының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 редакторы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1986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КСРО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Жазушылар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Одағының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 жылдарынан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Жазушылар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Одағының мүшесі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  Мәдениет қайраткері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(2006). 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облысы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Байғанин ауданының Құрметті азаматы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(2011)          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2812813" cy="1504528"/>
          </a:xfrm>
          <a:prstGeom prst="rect">
            <a:avLst/>
          </a:prstGeom>
          <a:noFill/>
        </p:spPr>
      </p:pic>
      <p:pic>
        <p:nvPicPr>
          <p:cNvPr id="6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>
            <a:off x="7596336" y="404664"/>
            <a:ext cx="1448140" cy="12412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2420888"/>
            <a:ext cx="33843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Мәди Айымбетовтың балаларға арнаған үшінші кітабы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Кітаптағы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«Бар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төрт жас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Күнікей повестері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 балаларының өмірі жайлы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әсерлі баяндалған шығармалар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әңгімелері жүрекке жылы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тиер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лиризммен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оқырмандарды баурап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26774" t="20569" r="24825" b="16193"/>
          <a:stretch>
            <a:fillRect/>
          </a:stretch>
        </p:blipFill>
        <p:spPr bwMode="auto">
          <a:xfrm>
            <a:off x="1979712" y="2276872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Мұқа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20" y="1556792"/>
            <a:ext cx="2088019" cy="2952328"/>
          </a:xfrm>
          <a:prstGeom prst="rect">
            <a:avLst/>
          </a:prstGeom>
          <a:noFill/>
        </p:spPr>
      </p:pic>
      <p:pic>
        <p:nvPicPr>
          <p:cNvPr id="7" name="Picture 2" descr="http://pushkinlibrary.kz/exhibitions/Zhuban/images/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013176"/>
            <a:ext cx="364333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bs.twimg.com/profile_banners/524054360/1359978342/1500x500"/>
          <p:cNvPicPr>
            <a:picLocks noChangeAspect="1" noChangeArrowheads="1"/>
          </p:cNvPicPr>
          <p:nvPr/>
        </p:nvPicPr>
        <p:blipFill>
          <a:blip r:embed="rId2" cstate="print"/>
          <a:srcRect l="6933" r="5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852936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Акция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аясында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 ел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болып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оқитын кітаптар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оқырман жүрегінен орын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табады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деген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сенімдеміз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  <a:cs typeface="Simplified Arabic" pitchFamily="18" charset="-78"/>
              </a:rPr>
              <a:t>.</a:t>
            </a:r>
          </a:p>
          <a:p>
            <a:pPr algn="ctr" fontAlgn="base"/>
            <a:endParaRPr lang="kk-KZ" sz="2800" b="1" i="1" dirty="0" smtClean="0">
              <a:solidFill>
                <a:schemeClr val="accent6">
                  <a:lumMod val="75000"/>
                </a:schemeClr>
              </a:solidFill>
              <a:latin typeface="Segoe Print" pitchFamily="2" charset="0"/>
              <a:cs typeface="Simplified Arabic" pitchFamily="18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714488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  <a:cs typeface="Arial" pitchFamily="34" charset="0"/>
              </a:rPr>
              <a:t>Кітап оқып рухани бай болайық!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3276600" cy="1752600"/>
          </a:xfrm>
          <a:prstGeom prst="rect">
            <a:avLst/>
          </a:prstGeom>
          <a:noFill/>
        </p:spPr>
      </p:pic>
      <p:pic>
        <p:nvPicPr>
          <p:cNvPr id="10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4" cstate="print"/>
          <a:srcRect l="9036" t="6771" r="7831" b="8578"/>
          <a:stretch>
            <a:fillRect/>
          </a:stretch>
        </p:blipFill>
        <p:spPr bwMode="auto">
          <a:xfrm>
            <a:off x="7695860" y="0"/>
            <a:ext cx="1448140" cy="12412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://miku-bs.ru/wp-content/uploads/2014/12/zolotoy-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714488"/>
            <a:ext cx="6929486" cy="339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Мақсаты: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ел –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акциясы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оқырмандар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өз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орнын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тауып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аталмыш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жоба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қазақ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әдебиетінің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қазыналы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туындыларын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насихаттау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оқу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мәдениетін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қолдау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және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дамыту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жастарды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рухани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және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патриоттық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тәрбиеге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баулуға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бағытталған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т.б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2428892" cy="1428760"/>
          </a:xfrm>
          <a:prstGeom prst="rect">
            <a:avLst/>
          </a:prstGeom>
          <a:noFill/>
        </p:spPr>
      </p:pic>
      <p:pic>
        <p:nvPicPr>
          <p:cNvPr id="8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6"/>
            <a:ext cx="328614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botana.biz/prepod/_bloks/pic/rkns6li-001.jpg"/>
          <p:cNvPicPr>
            <a:picLocks noChangeAspect="1" noChangeArrowheads="1"/>
          </p:cNvPicPr>
          <p:nvPr/>
        </p:nvPicPr>
        <p:blipFill>
          <a:blip r:embed="rId2" cstate="print"/>
          <a:srcRect b="31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1931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дүниеге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келіп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1976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дүниеден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өткен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Шын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Мұхаммедқали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қазақтың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лирик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ақыны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мұзбалақ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ақын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өз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заманында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лайық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бағасын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ала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алмаса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өзінен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кейінгілер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мәртебесі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биік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ақиық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ақын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298"/>
            <a:ext cx="5988061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000108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Мақатаев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Мұқағали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Сүлейменұлы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4" cstate="print"/>
          <a:srcRect l="9036" t="6771" r="7831" b="8578"/>
          <a:stretch>
            <a:fillRect/>
          </a:stretch>
        </p:blipFill>
        <p:spPr bwMode="auto">
          <a:xfrm>
            <a:off x="7579770" y="0"/>
            <a:ext cx="1564229" cy="134076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Серік</a:t>
            </a:r>
            <a:r>
              <a:rPr lang="ru-RU" dirty="0" smtClean="0"/>
              <a:t> </a:t>
            </a:r>
            <a:r>
              <a:rPr lang="ru-RU" dirty="0" err="1" smtClean="0"/>
              <a:t>Ақсұңқардың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Көкейімде</a:t>
            </a:r>
            <a:r>
              <a:rPr lang="ru-RU" dirty="0" smtClean="0"/>
              <a:t> </a:t>
            </a:r>
            <a:r>
              <a:rPr lang="ru-RU" dirty="0" err="1" smtClean="0"/>
              <a:t>Күлтегіннің</a:t>
            </a:r>
            <a:r>
              <a:rPr lang="ru-RU" dirty="0" smtClean="0"/>
              <a:t> </a:t>
            </a:r>
            <a:r>
              <a:rPr lang="ru-RU" dirty="0" err="1" smtClean="0"/>
              <a:t>жазуы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656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636"/>
            <a:ext cx="3500430" cy="1643050"/>
          </a:xfrm>
          <a:prstGeom prst="rect">
            <a:avLst/>
          </a:prstGeom>
          <a:noFill/>
        </p:spPr>
      </p:pic>
      <p:pic>
        <p:nvPicPr>
          <p:cNvPr id="11" name="Picture 2" descr="http://priolib.kz/assets/pageThumbs/700x700/1238_1216714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2500329" cy="395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143240" y="2071679"/>
            <a:ext cx="5643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«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Өмірдастан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» </a:t>
            </a:r>
          </a:p>
          <a:p>
            <a:pPr algn="ctr" fontAlgn="base"/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атты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кітапқа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ақынның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өлеңдері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поэмаларының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тәуірлері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іріктеліп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алынды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base"/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Ұлы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Мұқаңның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көзі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тірісінде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жарық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көрген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соңғы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кітабы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осындай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алғысөзбен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жарық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көрген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екен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Өшеді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өлең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көшеді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өлең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ақынның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 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болжағандай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Мұқағали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жырлары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уақыт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көші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алға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жылжыған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сайын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қанатын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кеңге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жайып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биіктеп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барады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 rot="2880147">
            <a:off x="7004389" y="460173"/>
            <a:ext cx="557948" cy="6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adebiportal.kz/images/w800-cct-si/upload/8941/2019/06/05/94047c7aed51e724061677a49a92182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50720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1935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28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қарашада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Атырау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облысы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Құрманғазы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ауданы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Қошалақ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құмының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Ашақ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жерінде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дүниеге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келді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1976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Атырау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музыкалық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колледжінің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домбыра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сыныбын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1983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Алматыдағы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Құрманғазы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атындағы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мемлекеттік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консерваторияны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t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үздік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бітірді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2" name="AutoShape 2" descr="https://zhumeken.kz/images/head-te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642918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Жұмекен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Сабырұлы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Нәжімеденов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3" cstate="print"/>
          <a:srcRect l="9036" t="6771" r="7831" b="8578"/>
          <a:stretch>
            <a:fillRect/>
          </a:stretch>
        </p:blipFill>
        <p:spPr bwMode="auto">
          <a:xfrm>
            <a:off x="7839876" y="0"/>
            <a:ext cx="1304124" cy="111782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Серік</a:t>
            </a:r>
            <a:r>
              <a:rPr lang="ru-RU" dirty="0" smtClean="0"/>
              <a:t> </a:t>
            </a:r>
            <a:r>
              <a:rPr lang="ru-RU" dirty="0" err="1" smtClean="0"/>
              <a:t>Ақсұңқардың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Көкейімде</a:t>
            </a:r>
            <a:r>
              <a:rPr lang="ru-RU" dirty="0" smtClean="0"/>
              <a:t> </a:t>
            </a:r>
            <a:r>
              <a:rPr lang="ru-RU" dirty="0" err="1" smtClean="0"/>
              <a:t>Күлтегіннің</a:t>
            </a:r>
            <a:r>
              <a:rPr lang="ru-RU" dirty="0" smtClean="0"/>
              <a:t> </a:t>
            </a:r>
            <a:r>
              <a:rPr lang="ru-RU" dirty="0" err="1" smtClean="0"/>
              <a:t>жазуы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656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https://zhumeken.kz/imagine/book_info_icon/menin-kazakhsta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50033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868" y="1928802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Жұмекен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Нәжімеденов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Республикасының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қазіргі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гимнінің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мәтінінің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авторы. 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Қазақстаным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әнінің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мәтінін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еңбек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жолының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басында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21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жасында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атақты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қобызшы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Гүлсара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Бірманованың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үйінде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жазған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Композитор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Шәмші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Қалдаяқов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Менің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Қазақстаным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өлеңіне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музыка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жазды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786322"/>
            <a:ext cx="3857620" cy="1857364"/>
          </a:xfrm>
          <a:prstGeom prst="rect">
            <a:avLst/>
          </a:prstGeom>
          <a:noFill/>
        </p:spPr>
      </p:pic>
      <p:pic>
        <p:nvPicPr>
          <p:cNvPr id="11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 rot="2880147">
            <a:off x="7004389" y="460173"/>
            <a:ext cx="557948" cy="6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allart.kz/wp-content/uploads/2017/06/%D1%84%D0%BE%D0%BD-1.png"/>
          <p:cNvPicPr>
            <a:picLocks noChangeAspect="1" noChangeArrowheads="1"/>
          </p:cNvPicPr>
          <p:nvPr/>
        </p:nvPicPr>
        <p:blipFill>
          <a:blip r:embed="rId2" cstate="print"/>
          <a:srcRect r="52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2" name="AutoShape 2" descr="https://gdepoest.kz/images/70000001027297427/org/26872539_537477956619190_460039165459824640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gdepoest.kz/images/70000001027297427/org/26872539_537477956619190_460039165459824640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gdepoest.kz/images/70000001027297427/org/26872539_537477956619190_460039165459824640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http://old.baq.kz/storage/5f/5f354e2c4b434090daf268d10fcfe4f6_resize_w_520_h_.jpg"/>
          <p:cNvPicPr>
            <a:picLocks noChangeAspect="1" noChangeArrowheads="1"/>
          </p:cNvPicPr>
          <p:nvPr/>
        </p:nvPicPr>
        <p:blipFill>
          <a:blip r:embed="rId3" cstate="print"/>
          <a:srcRect l="3365" r="5769"/>
          <a:stretch>
            <a:fillRect/>
          </a:stretch>
        </p:blipFill>
        <p:spPr bwMode="auto">
          <a:xfrm>
            <a:off x="5429256" y="1785926"/>
            <a:ext cx="292895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2000240"/>
            <a:ext cx="50720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-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қазақтың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ақыны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журналист.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1954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сәуірде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Шығыс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Қазақстан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облысы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Зайсан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ауданы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Үлкен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Қаратал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ауылында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дүниеге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Қанат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қақты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(1974),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Жұлдызжарығы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(1977),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Аптайдың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алтынтамыры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(1979),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Ұлыстың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ұлы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күні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(1982),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керуен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(1985),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Жаратылыс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(1989),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Жүректегі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жарылыстар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(1995), «Алтай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асулары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(1988),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Заман-ай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(1999),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Киіз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(2001)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кітаптарының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Ахиллестің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өкшесі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өлеңдер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жинағының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(2003); қазақ тіліндегі 5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томдық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шығармалар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жинағының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(2006),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Ынтық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(2009),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Әбілхаят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(2009) авторы.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Семей-Невада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қозғалысының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әнұраны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Заман-ай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әні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сөздерінің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авторы.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1" name="Picture 6" descr="http://trudsamara.ru/temp/516846_html_me522a6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256"/>
            <a:ext cx="2857520" cy="20717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810209">
            <a:off x="5568003" y="4536222"/>
            <a:ext cx="100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Киіз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кітап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kstc.kz/wp-content/uploads/2018/11/Ruh-log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2428892" cy="14287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85787" y="1714488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Ұлықбек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Оразбайұлы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Есдәулет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6" cstate="print"/>
          <a:srcRect l="9036" t="6771" r="7831" b="8578"/>
          <a:stretch>
            <a:fillRect/>
          </a:stretch>
        </p:blipFill>
        <p:spPr bwMode="auto">
          <a:xfrm>
            <a:off x="7380312" y="188640"/>
            <a:ext cx="1475656" cy="12648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Серік</a:t>
            </a:r>
            <a:r>
              <a:rPr lang="ru-RU" dirty="0" smtClean="0"/>
              <a:t> </a:t>
            </a:r>
            <a:r>
              <a:rPr lang="ru-RU" dirty="0" err="1" smtClean="0"/>
              <a:t>Ақсұңқардың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Көкейімде</a:t>
            </a:r>
            <a:r>
              <a:rPr lang="ru-RU" dirty="0" smtClean="0"/>
              <a:t> </a:t>
            </a:r>
            <a:r>
              <a:rPr lang="ru-RU" dirty="0" err="1" smtClean="0"/>
              <a:t>Күлтегіннің</a:t>
            </a:r>
            <a:r>
              <a:rPr lang="ru-RU" dirty="0" smtClean="0"/>
              <a:t> </a:t>
            </a:r>
            <a:r>
              <a:rPr lang="ru-RU" dirty="0" err="1" smtClean="0"/>
              <a:t>жазуы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656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s://www.culture.ru/storage/images/069969c1aada57eaf2803664bceae200/888b18123b73101c8aaf4b66a1c1b1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8"/>
            <a:ext cx="3500430" cy="1643050"/>
          </a:xfrm>
          <a:prstGeom prst="rect">
            <a:avLst/>
          </a:prstGeom>
          <a:noFill/>
        </p:spPr>
      </p:pic>
      <p:pic>
        <p:nvPicPr>
          <p:cNvPr id="9" name="Picture 4" descr="Мұқаба"/>
          <p:cNvPicPr>
            <a:picLocks noChangeAspect="1" noChangeArrowheads="1"/>
          </p:cNvPicPr>
          <p:nvPr/>
        </p:nvPicPr>
        <p:blipFill>
          <a:blip r:embed="rId4" cstate="print"/>
          <a:srcRect l="2007" r="3657"/>
          <a:stretch>
            <a:fillRect/>
          </a:stretch>
        </p:blipFill>
        <p:spPr bwMode="auto">
          <a:xfrm>
            <a:off x="500034" y="1428736"/>
            <a:ext cx="257176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714744" y="2274838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Ақынның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кітабына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1988-2000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жылдары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ел мен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заман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мен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қоғам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табиғат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пен махаббат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лирикалық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әлеуметтік-философиялық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жыр-толғамдары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енген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Киіз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кітап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әлеңдер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жинағының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жарық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көруі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уақытында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қазақ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әдебиетіндегі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айтулы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оқиға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болды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sarangazeti.kz/images/news/2020/072020/010720/5.jpg"/>
          <p:cNvPicPr>
            <a:picLocks noChangeAspect="1" noChangeArrowheads="1"/>
          </p:cNvPicPr>
          <p:nvPr/>
        </p:nvPicPr>
        <p:blipFill>
          <a:blip r:embed="rId5" cstate="print"/>
          <a:srcRect l="9036" t="6771" r="7831" b="8578"/>
          <a:stretch>
            <a:fillRect/>
          </a:stretch>
        </p:blipFill>
        <p:spPr bwMode="auto">
          <a:xfrm rot="2880147">
            <a:off x="7004389" y="460173"/>
            <a:ext cx="557948" cy="6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900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Айнагуль Искакова</cp:lastModifiedBy>
  <cp:revision>147</cp:revision>
  <dcterms:created xsi:type="dcterms:W3CDTF">2021-01-18T04:08:16Z</dcterms:created>
  <dcterms:modified xsi:type="dcterms:W3CDTF">2021-02-22T06:40:40Z</dcterms:modified>
</cp:coreProperties>
</file>